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"/>
  </p:notesMasterIdLst>
  <p:sldIdLst>
    <p:sldId id="258" r:id="rId2"/>
    <p:sldId id="282" r:id="rId3"/>
    <p:sldId id="281" r:id="rId4"/>
    <p:sldId id="262" r:id="rId5"/>
    <p:sldId id="259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453" autoAdjust="0"/>
  </p:normalViewPr>
  <p:slideViewPr>
    <p:cSldViewPr snapToGrid="0">
      <p:cViewPr varScale="1">
        <p:scale>
          <a:sx n="85" d="100"/>
          <a:sy n="85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62FF-1100-4C1F-B9E1-9F8C86331DC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83F05-7E04-4BA9-A87E-EE7D3FB1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Drinking Water Program is responsible for requiring public water systems to supply safe drinking water for public consumption that meets minimum federal health-based standards, established by the Environmental Protection Agency as required by the federal Safe Drinking Water Act. </a:t>
            </a:r>
          </a:p>
          <a:p>
            <a:r>
              <a:rPr lang="en-US" dirty="0"/>
              <a:t>Alaska has had primary enforcement responsibility of the Public Water System Supervision program since 1978.  (Wyoming</a:t>
            </a:r>
            <a:r>
              <a:rPr lang="en-US" baseline="0" dirty="0"/>
              <a:t> and the District of Columbia are not responsible). EPA Region 10 is located in Seattle Washington.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arms of DEC drinking water. Compliance and Engineering.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3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0" dirty="0"/>
              <a:t> arms of DEC drinking water. Compliance and Engineering. </a:t>
            </a:r>
            <a:r>
              <a:rPr lang="en-US" dirty="0"/>
              <a:t>Roughly 1,400 PWS</a:t>
            </a:r>
            <a:r>
              <a:rPr lang="en-US" baseline="0" dirty="0"/>
              <a:t> in Alaska (446 in Anchorage Region), 190 outside of Anchorage (175) and the Pipeline (81).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 that public water system owners and operators test drinking water for regulated drinking water contaminants.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contaminant monitoring test results from public water suppliers and specify corrective measures where contamination is indicated.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Approve new public water systems and modifications to existing 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Regulate minimum health-based standards and procedures for design, construction and operation of Alaska's 1,400 CWS, NTNCWS or TNCWS public drinking water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 a statewide drinking water compliance strategy to best assist Alaska water systems in providing cost-effective safe drinking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information about contaminant monitoring and sampling procedures to public water system owners and operators, third-party engineering consultants, and stake holders for public water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Respond to complaints of contaminated or damaged public drinking water wells and impacted watersheds.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a statewide database with monitoring, compliance, and enforcement information on public drinking water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workshops on wellhead protection and source water assessments for communities and public water system owners and operators.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 the development and implementation of Drinking Water Protection Plans for communities and public water systems.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Permitting requirements are the same across all PWS.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Record Data – Changes</a:t>
            </a:r>
            <a:r>
              <a:rPr lang="en-US" baseline="0" dirty="0"/>
              <a:t> in construction are not always thoroughly documented.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3F05-7E04-4BA9-A87E-EE7D3FB179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0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0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6CCB-9FE3-49A4-B8AB-B86AA6996B2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65BC-4583-4F6D-A612-5B62956D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81" y="2119745"/>
            <a:ext cx="10877620" cy="42429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/>
              <a:t>Department of Environmental Conservation (DEC) DW Mission</a:t>
            </a:r>
          </a:p>
          <a:p>
            <a:pPr marL="0" indent="0">
              <a:buNone/>
            </a:pPr>
            <a:r>
              <a:rPr lang="en-US" dirty="0"/>
              <a:t>The Drinking Water Program is responsible for requiring public water systems to supply safe drinking water that meets minimum federal health-based standards, established by the Environmental Protection Agency as required by the federal Safe Drinking Water Act.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Public Water Systems</a:t>
            </a:r>
          </a:p>
          <a:p>
            <a:pPr marL="0" indent="0">
              <a:buNone/>
            </a:pPr>
            <a:r>
              <a:rPr lang="en-US" dirty="0"/>
              <a:t>A public water system (PWS) is a system that provides water for human consumption and has at least 15 service connections or regularly serves at least 25 individuals at least 60 days out of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1061" y="2259445"/>
            <a:ext cx="10839519" cy="4052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Alaska DEC Drinking Water Program has engineering staff in 4 offices covering approximately 1,400 systems statewide.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Anchorage office has four engineers and one engineering technician and covers the following areas;</a:t>
            </a:r>
          </a:p>
          <a:p>
            <a:pPr lvl="1"/>
            <a:r>
              <a:rPr lang="en-US" sz="2800" dirty="0"/>
              <a:t>Anchorage Region, Pipeline</a:t>
            </a:r>
          </a:p>
          <a:p>
            <a:pPr lvl="1"/>
            <a:r>
              <a:rPr lang="en-US" sz="2800" dirty="0"/>
              <a:t>Aleutian Peninsula, Aleutian Chain, Kodiak</a:t>
            </a:r>
          </a:p>
          <a:p>
            <a:pPr lvl="1"/>
            <a:r>
              <a:rPr lang="en-US" sz="2800" dirty="0"/>
              <a:t>Bristol Bay and YK Delta 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446 Total Public Water Systems (PWS) through Anchorage Office</a:t>
            </a:r>
          </a:p>
          <a:p>
            <a:r>
              <a:rPr lang="en-US" dirty="0"/>
              <a:t>190 of those are PWS off the road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241" y="192908"/>
            <a:ext cx="7308056" cy="405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2" y="2600539"/>
            <a:ext cx="8848249" cy="39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2197143"/>
            <a:ext cx="10456779" cy="557174"/>
          </a:xfrm>
        </p:spPr>
        <p:txBody>
          <a:bodyPr anchor="t">
            <a:normAutofit fontScale="90000"/>
          </a:bodyPr>
          <a:lstStyle/>
          <a:p>
            <a:r>
              <a:rPr lang="en-US" sz="3600" dirty="0"/>
              <a:t>What does a DEC Drinking Water Engineer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2754317"/>
            <a:ext cx="10672679" cy="3557583"/>
          </a:xfrm>
        </p:spPr>
        <p:txBody>
          <a:bodyPr>
            <a:normAutofit fontScale="77500" lnSpcReduction="20000"/>
          </a:bodyPr>
          <a:lstStyle/>
          <a:p>
            <a:pPr marL="806867" indent="-546316" defTabSz="3227466">
              <a:spcBef>
                <a:spcPct val="50000"/>
              </a:spcBef>
            </a:pPr>
            <a:r>
              <a:rPr lang="en-US" dirty="0"/>
              <a:t>Review and approve engineering design plans for new  construction and modifications to public water systems</a:t>
            </a:r>
          </a:p>
          <a:p>
            <a:pPr marL="806867" indent="-546316" defTabSz="3227466">
              <a:spcBef>
                <a:spcPct val="50000"/>
              </a:spcBef>
              <a:buSzPct val="100000"/>
            </a:pPr>
            <a:r>
              <a:rPr lang="en-US" dirty="0"/>
              <a:t>Verify that proposed changes will not pose a risk of contamination to the drinking water supply </a:t>
            </a:r>
          </a:p>
          <a:p>
            <a:pPr marL="806867" indent="-546316" defTabSz="3227466">
              <a:spcBef>
                <a:spcPct val="50000"/>
              </a:spcBef>
              <a:buSzPct val="100000"/>
            </a:pPr>
            <a:r>
              <a:rPr lang="en-US" dirty="0"/>
              <a:t>Provide technical assistance to water system owners &amp; operators</a:t>
            </a:r>
          </a:p>
          <a:p>
            <a:pPr marL="806867" indent="-546316" defTabSz="3227466">
              <a:spcBef>
                <a:spcPct val="50000"/>
              </a:spcBef>
            </a:pPr>
            <a:r>
              <a:rPr lang="en-US" dirty="0"/>
              <a:t>Inspect water systems to verify proper operation and maintenance and check for sanitary deficiencies (Sanitary Surveys)</a:t>
            </a:r>
          </a:p>
          <a:p>
            <a:pPr marL="806867" indent="-546316" defTabSz="3227466">
              <a:spcBef>
                <a:spcPct val="50000"/>
              </a:spcBef>
            </a:pPr>
            <a:r>
              <a:rPr lang="en-US" dirty="0"/>
              <a:t>Conduct Status Component Inspections (water treatment plants)</a:t>
            </a:r>
          </a:p>
          <a:p>
            <a:pPr marL="806867" indent="-546316" defTabSz="3227466">
              <a:spcBef>
                <a:spcPct val="50000"/>
              </a:spcBef>
            </a:pPr>
            <a:r>
              <a:rPr lang="en-US" dirty="0"/>
              <a:t>Help water systems optimize their treatment processes to achieve the best possible drinking water quality (Comprehensive Performance Evaluations)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1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082800"/>
            <a:ext cx="11019116" cy="427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Rural and Arctic Construction in Alaska: Lessons Learned and Future Challenges</a:t>
            </a:r>
          </a:p>
          <a:p>
            <a:pPr marL="0" indent="0" algn="ctr">
              <a:buNone/>
            </a:pPr>
            <a:r>
              <a:rPr lang="en-US" sz="3000" b="1" dirty="0"/>
              <a:t>Permitting Requirements and Procedures for Remote Construction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Permitting Requirements are the same across PWS; 18AAC80 - </a:t>
            </a:r>
            <a:r>
              <a:rPr lang="en-US" sz="2400" i="1" dirty="0"/>
              <a:t>Drinking Water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Challenges we encounter most often on rural projects;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Accurate record information is difficult to gather or close the loop 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Commissioning and interim requirement(s) expenses are magnified and coordinating can be complicated.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082800"/>
            <a:ext cx="11019116" cy="427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Rural and Arctic Construction in Alaska: Lessons Learned and Future Challenges</a:t>
            </a:r>
          </a:p>
          <a:p>
            <a:pPr marL="0" indent="0" algn="ctr">
              <a:buNone/>
            </a:pPr>
            <a:r>
              <a:rPr lang="en-US" sz="3000" b="1" dirty="0"/>
              <a:t>Permitting Requirements and Procedures for Remote Construction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Regulatory changes coming up;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PFAS/PFOA limits are being reviewed (urban environments as opposed to rural challenges).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Changes I would like to see;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Early project collaboration.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Participation in regulation changes.</a:t>
            </a:r>
            <a:endParaRPr lang="en-US" sz="1600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259"/>
            <a:ext cx="12207309" cy="1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3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720</Words>
  <Application>Microsoft Office PowerPoint</Application>
  <PresentationFormat>Widescreen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does a DEC Drinking Water Engineer Do?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Ballou, Nellie</dc:creator>
  <cp:lastModifiedBy>Larry Bennett</cp:lastModifiedBy>
  <cp:revision>71</cp:revision>
  <dcterms:created xsi:type="dcterms:W3CDTF">2018-04-03T17:37:35Z</dcterms:created>
  <dcterms:modified xsi:type="dcterms:W3CDTF">2018-11-21T01:28:59Z</dcterms:modified>
</cp:coreProperties>
</file>